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2" r:id="rId4"/>
    <p:sldId id="256" r:id="rId5"/>
    <p:sldId id="265" r:id="rId6"/>
    <p:sldId id="260" r:id="rId7"/>
    <p:sldId id="266" r:id="rId8"/>
    <p:sldId id="258" r:id="rId9"/>
    <p:sldId id="261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553" autoAdjust="0"/>
    <p:restoredTop sz="94660"/>
  </p:normalViewPr>
  <p:slideViewPr>
    <p:cSldViewPr snapToGrid="0">
      <p:cViewPr varScale="1">
        <p:scale>
          <a:sx n="71" d="100"/>
          <a:sy n="71" d="100"/>
        </p:scale>
        <p:origin x="76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5D530E-A743-4A98-96B5-06C66F604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3EB2B4D-79A8-44A0-A75E-33522521E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F8DC71-8985-4EEF-8F6D-78434AECA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DE36-EA0B-48B4-9933-F03F263477FA}" type="datetimeFigureOut">
              <a:rPr kumimoji="1" lang="ja-JP" altLang="en-US" smtClean="0"/>
              <a:t>2019/12/1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E55522-7524-4494-A49C-B92808808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C3AD0B-95EA-4D5F-B884-B68C430A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6A44-9987-4425-806B-C95948E1F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936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719C04-1943-4731-9AE3-4CC3E8AC1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5BA1387-BE9C-4E26-9B0A-61B35AE49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783524B-6886-4F0C-9EA2-B973C2FE3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DE36-EA0B-48B4-9933-F03F263477FA}" type="datetimeFigureOut">
              <a:rPr kumimoji="1" lang="ja-JP" altLang="en-US" smtClean="0"/>
              <a:t>2019/12/1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E9F4AE-F9AF-4DB7-8878-D366E196B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996180-1B39-4D33-93B1-785E6FA22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6A44-9987-4425-806B-C95948E1F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146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BC89EB3-39CD-4175-8C59-46B8B00A1C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B6A78D9-2F2F-4A82-B07E-2566C1FCF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AAC00B-C3B3-4201-8DC2-11CA19B9A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DE36-EA0B-48B4-9933-F03F263477FA}" type="datetimeFigureOut">
              <a:rPr kumimoji="1" lang="ja-JP" altLang="en-US" smtClean="0"/>
              <a:t>2019/12/1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9FFFFBA-D1CE-4429-9A28-676E61D9D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082FF4-C928-4973-B2B6-B46785EAE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6A44-9987-4425-806B-C95948E1F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436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14EA38-CDC1-4D93-B4DA-9EB7B6362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E73B34-C38D-4013-87C9-AFAD7A07E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34A9BE-717A-4BC0-B92A-540DB9C5F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DE36-EA0B-48B4-9933-F03F263477FA}" type="datetimeFigureOut">
              <a:rPr kumimoji="1" lang="ja-JP" altLang="en-US" smtClean="0"/>
              <a:t>2019/12/1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1902A3-5B46-4692-AF87-50F030336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9BA714-87DA-4EFD-A47E-0B497E737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6A44-9987-4425-806B-C95948E1F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63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C58C2D-217C-430E-8D6E-8D0372A5D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F868FE0-AA4B-4A93-9A0A-01B456B1E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EFD9C9-DE6F-4D87-B662-058D9B57E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DE36-EA0B-48B4-9933-F03F263477FA}" type="datetimeFigureOut">
              <a:rPr kumimoji="1" lang="ja-JP" altLang="en-US" smtClean="0"/>
              <a:t>2019/12/1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5A13D8-1AA5-49D9-97C1-F3A012B52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DDBA51-2750-4F8F-8381-704D84404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6A44-9987-4425-806B-C95948E1F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60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90A341-640A-4173-B247-EF925426B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35DAD9-672E-4BED-9077-B47EFDD3E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747EB0A-4507-44D1-AA8F-FE7E2DB02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7CFEAC2-3069-40B3-86FE-3CE11FD8C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DE36-EA0B-48B4-9933-F03F263477FA}" type="datetimeFigureOut">
              <a:rPr kumimoji="1" lang="ja-JP" altLang="en-US" smtClean="0"/>
              <a:t>2019/12/1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4DEB5A9-3629-47D8-85B1-DDBFA7FDA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592435F-4936-4D54-91FC-B6A82EC8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6A44-9987-4425-806B-C95948E1F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006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D397B9-A98E-4159-9CB4-A401A7889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805AAD5-F340-487E-B3ED-C1F4341CA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E99BAC5-9610-4DB0-9EDE-D724128B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3AC61E5-5B07-4DB1-AA13-7944FF1122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BFE2D20-0D33-469B-A25D-26A2A5879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BEE6F6C-A7E2-4EA5-B360-8121A4F4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DE36-EA0B-48B4-9933-F03F263477FA}" type="datetimeFigureOut">
              <a:rPr kumimoji="1" lang="ja-JP" altLang="en-US" smtClean="0"/>
              <a:t>2019/12/1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4614222-F22F-488A-AA1A-046892C3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7E74E34-4A46-49AE-8679-3D4C29B4A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6A44-9987-4425-806B-C95948E1F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2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D66DDA-7821-4463-9894-4551B9A67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96CE79F-EB50-4DEC-8FFB-9CCEA15A8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DE36-EA0B-48B4-9933-F03F263477FA}" type="datetimeFigureOut">
              <a:rPr kumimoji="1" lang="ja-JP" altLang="en-US" smtClean="0"/>
              <a:t>2019/12/1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651C668-7642-4365-BBDA-9E1AE18EA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E738633-67F8-42AF-820D-E9F9B569A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6A44-9987-4425-806B-C95948E1F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667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731C1DB-ACC6-41EB-9C7B-8D2954B14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DE36-EA0B-48B4-9933-F03F263477FA}" type="datetimeFigureOut">
              <a:rPr kumimoji="1" lang="ja-JP" altLang="en-US" smtClean="0"/>
              <a:t>2019/12/1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21A5905-5C96-4CC5-9752-690634EAE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CF0EC3-A3C3-4156-BF33-E03C649F3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6A44-9987-4425-806B-C95948E1F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6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CB2B81-FF7E-4914-969D-94C5D662A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D538089-A752-4DAA-8FA3-F177D248A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FFE70C7-A0C4-4816-86A2-0BB1523D1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5D5B6FF-E188-4AF9-BF27-996A49D99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DE36-EA0B-48B4-9933-F03F263477FA}" type="datetimeFigureOut">
              <a:rPr kumimoji="1" lang="ja-JP" altLang="en-US" smtClean="0"/>
              <a:t>2019/12/1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5825A1D-9786-4C8C-A1B2-A1A29E11B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62BFA0C-1F78-4B98-87F6-8CE553C24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6A44-9987-4425-806B-C95948E1F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2851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021A14-EFD8-4B54-9C3D-140B447B8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8971763-78B4-4A51-AED4-5F53276D9A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077AF83-7E89-439B-B05A-AEF808250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8166982-BCF7-479E-AF30-377724F7D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DE36-EA0B-48B4-9933-F03F263477FA}" type="datetimeFigureOut">
              <a:rPr kumimoji="1" lang="ja-JP" altLang="en-US" smtClean="0"/>
              <a:t>2019/12/1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7035303-4FC5-431E-A347-82EBC6DB8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E0D785E-BAC0-4CEB-8AD0-317879E1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6A44-9987-4425-806B-C95948E1F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96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1E83AE5-C6C7-4980-8E48-566C74D5F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F1D0CFD-B62C-4D88-AD54-5893850BF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A62952-F2AD-402E-A844-C65C0FD589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9DE36-EA0B-48B4-9933-F03F263477FA}" type="datetimeFigureOut">
              <a:rPr kumimoji="1" lang="ja-JP" altLang="en-US" smtClean="0"/>
              <a:t>2019/12/1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B7B92A-4EFE-4CB6-8938-38614C10F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CF54A8-505D-4D6B-8B84-4074B372C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B6A44-9987-4425-806B-C95948E1F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480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41FA08F8-07F3-4C6E-A864-5374637D2727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524000" y="1369159"/>
                <a:ext cx="9144000" cy="2387600"/>
              </a:xfrm>
            </p:spPr>
            <p:txBody>
              <a:bodyPr>
                <a:normAutofit fontScale="90000"/>
              </a:bodyPr>
              <a:lstStyle/>
              <a:p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Chiba Campaign 2019</a:t>
                </a:r>
                <a:b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ja-JP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November 18-December 2, 2019</a:t>
                </a:r>
                <a:br>
                  <a:rPr lang="en-US" altLang="ja-JP" sz="36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b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kumimoji="1" lang="en-US" altLang="ja-JP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~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 sz="31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PM</m:t>
                        </m:r>
                      </m:e>
                      <m:sub>
                        <m:r>
                          <a:rPr lang="en-US" altLang="ja-JP" sz="3100" i="1">
                            <a:latin typeface="Cambria Math" panose="02040503050406030204" pitchFamily="18" charset="0"/>
                          </a:rPr>
                          <m:t>2.5</m:t>
                        </m:r>
                      </m:sub>
                    </m:sSub>
                  </m:oMath>
                </a14:m>
                <a:r>
                  <a:rPr lang="en-US" altLang="ja-JP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Black Carbon ~</a:t>
                </a:r>
                <a:endParaRPr kumimoji="1" lang="ja-JP" altLang="en-US" sz="3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41FA08F8-07F3-4C6E-A864-5374637D27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0" y="1369159"/>
                <a:ext cx="9144000" cy="2387600"/>
              </a:xfrm>
              <a:blipFill>
                <a:blip r:embed="rId2"/>
                <a:stretch>
                  <a:fillRect t="-10997" b="-71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CD2DD04-D0A7-4649-BEE7-6340195752F2}"/>
              </a:ext>
            </a:extLst>
          </p:cNvPr>
          <p:cNvSpPr txBox="1"/>
          <p:nvPr/>
        </p:nvSpPr>
        <p:spPr>
          <a:xfrm>
            <a:off x="1871628" y="4758681"/>
            <a:ext cx="8448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Department of Earth Science</a:t>
            </a:r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, Faculty of Science </a:t>
            </a:r>
            <a:r>
              <a:rPr kumimoji="1"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Takeru</a:t>
            </a:r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Ohno</a:t>
            </a:r>
            <a:endParaRPr kumimoji="1" lang="ja-JP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665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DE9A6DD5-62FE-4A0A-9DF3-60063FEFF87F}"/>
                  </a:ext>
                </a:extLst>
              </p:cNvPr>
              <p:cNvSpPr txBox="1"/>
              <p:nvPr/>
            </p:nvSpPr>
            <p:spPr>
              <a:xfrm>
                <a:off x="1101145" y="1182231"/>
                <a:ext cx="9839459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Ⅰ.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 sz="28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PM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2.5</m:t>
                        </m:r>
                      </m:sub>
                    </m:sSub>
                  </m:oMath>
                </a14:m>
                <a:r>
                  <a:rPr lang="en-US" altLang="ja-JP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(Nagoya #1)</a:t>
                </a:r>
              </a:p>
              <a:p>
                <a:r>
                  <a:rPr lang="en-US" altLang="ja-JP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Ⅱ.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 sz="28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PM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2.5</m:t>
                        </m:r>
                      </m:sub>
                    </m:sSub>
                  </m:oMath>
                </a14:m>
                <a:r>
                  <a:rPr lang="en-US" altLang="ja-JP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(Nagoya #2)</a:t>
                </a:r>
              </a:p>
              <a:p>
                <a:r>
                  <a:rPr lang="en-US" altLang="ja-JP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Ⅲ. Black Carbon (BC)</a:t>
                </a:r>
              </a:p>
              <a:p>
                <a:r>
                  <a:rPr lang="en-US" altLang="ja-JP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Ⅳ.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 sz="28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PM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2.5</m:t>
                        </m:r>
                      </m:sub>
                    </m:sSub>
                    <m:r>
                      <a:rPr lang="en-US" altLang="ja-JP" sz="2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comparison between  Nagoya #1 and Nagoya #2</a:t>
                </a:r>
              </a:p>
              <a:p>
                <a:r>
                  <a:rPr lang="en-US" altLang="ja-JP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Ⅴ. Comparison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 sz="28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PM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2.5</m:t>
                        </m:r>
                      </m:sub>
                    </m:sSub>
                    <m:r>
                      <a:rPr lang="en-US" altLang="ja-JP" sz="2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(Nagoya #1) and BC</a:t>
                </a:r>
                <a:endParaRPr lang="ja-JP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DE9A6DD5-62FE-4A0A-9DF3-60063FEFF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145" y="1182231"/>
                <a:ext cx="9839459" cy="2246769"/>
              </a:xfrm>
              <a:prstGeom prst="rect">
                <a:avLst/>
              </a:prstGeom>
              <a:blipFill>
                <a:blip r:embed="rId2"/>
                <a:stretch>
                  <a:fillRect l="-1301" t="-3794" b="-65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2D4113D7-3B56-471A-85EF-98A51AFBAE35}"/>
                  </a:ext>
                </a:extLst>
              </p:cNvPr>
              <p:cNvSpPr txBox="1"/>
              <p:nvPr/>
            </p:nvSpPr>
            <p:spPr>
              <a:xfrm>
                <a:off x="1101145" y="4438783"/>
                <a:ext cx="951104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＊</a:t>
                </a:r>
                <a:r>
                  <a:rPr kumimoji="1" lang="en-US" altLang="ja-JP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Nagoya Univ #1 : SKYNET data published on the website</a:t>
                </a:r>
              </a:p>
              <a:p>
                <a:r>
                  <a:rPr lang="ja-JP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＊</a:t>
                </a:r>
                <a:r>
                  <a:rPr lang="en-US" altLang="ja-JP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Nagoya Univ #2 : Data from the instrument installed recently(,which can also 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 sz="200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N</m:t>
                        </m:r>
                        <m:r>
                          <m:rPr>
                            <m:sty m:val="p"/>
                          </m:rPr>
                          <a:rPr lang="en-US" altLang="ja-JP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</m:t>
                        </m:r>
                      </m:e>
                      <m:sub>
                        <m:r>
                          <a:rPr lang="en-US" altLang="ja-JP" sz="2000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CO)</a:t>
                </a:r>
                <a:endParaRPr kumimoji="1" lang="ja-JP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2D4113D7-3B56-471A-85EF-98A51AFBA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145" y="4438783"/>
                <a:ext cx="9511048" cy="1015663"/>
              </a:xfrm>
              <a:prstGeom prst="rect">
                <a:avLst/>
              </a:prstGeom>
              <a:blipFill>
                <a:blip r:embed="rId3"/>
                <a:stretch>
                  <a:fillRect l="-705" t="-3593" b="-101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81A5E2-531A-4B4C-9832-7844A8C9AB07}"/>
              </a:ext>
            </a:extLst>
          </p:cNvPr>
          <p:cNvSpPr txBox="1"/>
          <p:nvPr/>
        </p:nvSpPr>
        <p:spPr>
          <a:xfrm>
            <a:off x="0" y="0"/>
            <a:ext cx="36060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Arial" panose="020B0604020202020204" pitchFamily="34" charset="0"/>
                <a:cs typeface="Arial" panose="020B0604020202020204" pitchFamily="34" charset="0"/>
              </a:rPr>
              <a:t> Index</a:t>
            </a:r>
            <a:endParaRPr kumimoji="1" lang="ja-JP" alt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44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DD5872D-1A7E-4545-9539-29DFA7BA4745}"/>
                  </a:ext>
                </a:extLst>
              </p:cNvPr>
              <p:cNvSpPr txBox="1"/>
              <p:nvPr/>
            </p:nvSpPr>
            <p:spPr>
              <a:xfrm>
                <a:off x="2259936" y="5677453"/>
                <a:ext cx="76721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[Figure]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The average of </a:t>
                </a:r>
                <a:r>
                  <a:rPr lang="en-US" altLang="ja-JP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dencity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data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PM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2.5</m:t>
                        </m:r>
                      </m:sub>
                    </m:sSub>
                  </m:oMath>
                </a14:m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per day</a:t>
                </a:r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( 2019/1/1</a:t>
                </a:r>
                <a:r>
                  <a:rPr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0:00 </a:t>
                </a:r>
                <a:r>
                  <a:rPr kumimoji="1"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ー </a:t>
                </a:r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2019/12/2 24:00) at Chiba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university(35.625N, 140,104E, 60.0m </a:t>
                </a:r>
                <a:r>
                  <a:rPr lang="en-US" altLang="ja-JP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asl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kumimoji="1"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DD5872D-1A7E-4545-9539-29DFA7BA4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936" y="5677453"/>
                <a:ext cx="7672126" cy="646331"/>
              </a:xfrm>
              <a:prstGeom prst="rect">
                <a:avLst/>
              </a:prstGeom>
              <a:blipFill>
                <a:blip r:embed="rId2"/>
                <a:stretch>
                  <a:fillRect l="-715" t="-5660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図 13">
            <a:extLst>
              <a:ext uri="{FF2B5EF4-FFF2-40B4-BE49-F238E27FC236}">
                <a16:creationId xmlns:a16="http://schemas.microsoft.com/office/drawing/2014/main" id="{35C40F5A-4CC2-47ED-B0CB-A66C34920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6582" y="141776"/>
            <a:ext cx="10138833" cy="5069416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B2A239F-1A8E-4D5A-B1BF-CC200D402045}"/>
              </a:ext>
            </a:extLst>
          </p:cNvPr>
          <p:cNvSpPr/>
          <p:nvPr/>
        </p:nvSpPr>
        <p:spPr>
          <a:xfrm>
            <a:off x="9863091" y="3506680"/>
            <a:ext cx="301841" cy="10564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743772F-2C65-42EE-9B03-444690C98F4E}"/>
              </a:ext>
            </a:extLst>
          </p:cNvPr>
          <p:cNvSpPr txBox="1"/>
          <p:nvPr/>
        </p:nvSpPr>
        <p:spPr>
          <a:xfrm>
            <a:off x="0" y="0"/>
            <a:ext cx="1912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Arial" panose="020B0604020202020204" pitchFamily="34" charset="0"/>
                <a:cs typeface="Arial" panose="020B0604020202020204" pitchFamily="34" charset="0"/>
              </a:rPr>
              <a:t>Ⅰ</a:t>
            </a:r>
          </a:p>
        </p:txBody>
      </p:sp>
    </p:spTree>
    <p:extLst>
      <p:ext uri="{BB962C8B-B14F-4D97-AF65-F5344CB8AC3E}">
        <p14:creationId xmlns:p14="http://schemas.microsoft.com/office/powerpoint/2010/main" val="3375674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DD5872D-1A7E-4545-9539-29DFA7BA4745}"/>
                  </a:ext>
                </a:extLst>
              </p:cNvPr>
              <p:cNvSpPr txBox="1"/>
              <p:nvPr/>
            </p:nvSpPr>
            <p:spPr>
              <a:xfrm>
                <a:off x="2259936" y="5677453"/>
                <a:ext cx="767212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[Figure] The average of </a:t>
                </a:r>
                <a:r>
                  <a:rPr kumimoji="1" lang="en-US" altLang="ja-JP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dencity</a:t>
                </a:r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data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 b="0" i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PM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2.5</m:t>
                        </m:r>
                      </m:sub>
                    </m:sSub>
                  </m:oMath>
                </a14:m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per hour and the original data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 i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PM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2.5</m:t>
                        </m:r>
                      </m:sub>
                    </m:sSub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dencity per seconds  (2019/11/18</a:t>
                </a:r>
                <a:r>
                  <a:rPr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0:00 </a:t>
                </a:r>
                <a:r>
                  <a:rPr kumimoji="1"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ー </a:t>
                </a:r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2019/12/2 24:00) at Chiba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university(35.625N, 140,104E, 60.0m </a:t>
                </a:r>
                <a:r>
                  <a:rPr lang="en-US" altLang="ja-JP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asl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kumimoji="1"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DD5872D-1A7E-4545-9539-29DFA7BA4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936" y="5677453"/>
                <a:ext cx="7672126" cy="923330"/>
              </a:xfrm>
              <a:prstGeom prst="rect">
                <a:avLst/>
              </a:prstGeom>
              <a:blipFill>
                <a:blip r:embed="rId2"/>
                <a:stretch>
                  <a:fillRect l="-715" t="-3289" r="-636" b="-92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図 13">
            <a:extLst>
              <a:ext uri="{FF2B5EF4-FFF2-40B4-BE49-F238E27FC236}">
                <a16:creationId xmlns:a16="http://schemas.microsoft.com/office/drawing/2014/main" id="{35C40F5A-4CC2-47ED-B0CB-A66C34920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6315" y="0"/>
            <a:ext cx="8519366" cy="567957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E8D086C-7D2A-405A-8E90-C780C31AA16A}"/>
              </a:ext>
            </a:extLst>
          </p:cNvPr>
          <p:cNvSpPr txBox="1"/>
          <p:nvPr/>
        </p:nvSpPr>
        <p:spPr>
          <a:xfrm>
            <a:off x="0" y="0"/>
            <a:ext cx="1912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Arial" panose="020B0604020202020204" pitchFamily="34" charset="0"/>
                <a:cs typeface="Arial" panose="020B0604020202020204" pitchFamily="34" charset="0"/>
              </a:rPr>
              <a:t>Ⅰ</a:t>
            </a:r>
          </a:p>
        </p:txBody>
      </p:sp>
    </p:spTree>
    <p:extLst>
      <p:ext uri="{BB962C8B-B14F-4D97-AF65-F5344CB8AC3E}">
        <p14:creationId xmlns:p14="http://schemas.microsoft.com/office/powerpoint/2010/main" val="3172086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DD5872D-1A7E-4545-9539-29DFA7BA4745}"/>
                  </a:ext>
                </a:extLst>
              </p:cNvPr>
              <p:cNvSpPr txBox="1"/>
              <p:nvPr/>
            </p:nvSpPr>
            <p:spPr>
              <a:xfrm>
                <a:off x="2259936" y="5677453"/>
                <a:ext cx="767212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[Figure] The average of </a:t>
                </a:r>
                <a:r>
                  <a:rPr lang="en-US" altLang="ja-JP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dencity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data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PM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2.5</m:t>
                        </m:r>
                      </m:sub>
                    </m:sSub>
                  </m:oMath>
                </a14:m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per hour and the original data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PM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2.5</m:t>
                        </m:r>
                      </m:sub>
                    </m:sSub>
                    <m:r>
                      <a:rPr lang="en-US" altLang="ja-JP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dencity per seconds  (2019/11/18</a:t>
                </a:r>
                <a:r>
                  <a:rPr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0:00 </a:t>
                </a:r>
                <a:r>
                  <a:rPr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ー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2019/12/2 24:00) at Chiba university</a:t>
                </a:r>
                <a:r>
                  <a:rPr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（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Nagoya Univ #2</a:t>
                </a:r>
                <a:r>
                  <a:rPr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）</a:t>
                </a:r>
                <a:endParaRPr kumimoji="1"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DD5872D-1A7E-4545-9539-29DFA7BA4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936" y="5677453"/>
                <a:ext cx="7672126" cy="923330"/>
              </a:xfrm>
              <a:prstGeom prst="rect">
                <a:avLst/>
              </a:prstGeom>
              <a:blipFill>
                <a:blip r:embed="rId2"/>
                <a:stretch>
                  <a:fillRect l="-715" t="-3289" r="-636" b="-98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図 13">
            <a:extLst>
              <a:ext uri="{FF2B5EF4-FFF2-40B4-BE49-F238E27FC236}">
                <a16:creationId xmlns:a16="http://schemas.microsoft.com/office/drawing/2014/main" id="{35C40F5A-4CC2-47ED-B0CB-A66C34920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6316" y="0"/>
            <a:ext cx="8519364" cy="567957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E86691E-82A0-4F4B-B4A5-EBD92F9EA0D3}"/>
              </a:ext>
            </a:extLst>
          </p:cNvPr>
          <p:cNvSpPr txBox="1"/>
          <p:nvPr/>
        </p:nvSpPr>
        <p:spPr>
          <a:xfrm>
            <a:off x="0" y="0"/>
            <a:ext cx="1989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Arial" panose="020B0604020202020204" pitchFamily="34" charset="0"/>
                <a:cs typeface="Arial" panose="020B0604020202020204" pitchFamily="34" charset="0"/>
              </a:rPr>
              <a:t>Ⅱ</a:t>
            </a:r>
          </a:p>
        </p:txBody>
      </p:sp>
    </p:spTree>
    <p:extLst>
      <p:ext uri="{BB962C8B-B14F-4D97-AF65-F5344CB8AC3E}">
        <p14:creationId xmlns:p14="http://schemas.microsoft.com/office/powerpoint/2010/main" val="3430734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DD5872D-1A7E-4545-9539-29DFA7BA4745}"/>
              </a:ext>
            </a:extLst>
          </p:cNvPr>
          <p:cNvSpPr txBox="1"/>
          <p:nvPr/>
        </p:nvSpPr>
        <p:spPr>
          <a:xfrm>
            <a:off x="2259936" y="5677453"/>
            <a:ext cx="7672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[Figure] The average of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dencity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data for Black Carbon per hour and the original data for Black Carbon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dencity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per seconds  (2019/11/18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0:00 </a:t>
            </a:r>
            <a:r>
              <a:rPr kumimoji="1"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ー 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2019/12/2 24:00) at Chiba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university(35.625N, 140,104E, 60.0m 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asl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35C40F5A-4CC2-47ED-B0CB-A66C34920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6316" y="0"/>
            <a:ext cx="8519364" cy="567957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3D82536-5448-429F-B019-D783129D0BFB}"/>
              </a:ext>
            </a:extLst>
          </p:cNvPr>
          <p:cNvSpPr txBox="1"/>
          <p:nvPr/>
        </p:nvSpPr>
        <p:spPr>
          <a:xfrm>
            <a:off x="0" y="0"/>
            <a:ext cx="9465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Arial" panose="020B0604020202020204" pitchFamily="34" charset="0"/>
                <a:cs typeface="Arial" panose="020B0604020202020204" pitchFamily="34" charset="0"/>
              </a:rPr>
              <a:t>Ⅲ</a:t>
            </a:r>
          </a:p>
        </p:txBody>
      </p:sp>
    </p:spTree>
    <p:extLst>
      <p:ext uri="{BB962C8B-B14F-4D97-AF65-F5344CB8AC3E}">
        <p14:creationId xmlns:p14="http://schemas.microsoft.com/office/powerpoint/2010/main" val="2302271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DD5872D-1A7E-4545-9539-29DFA7BA4745}"/>
                  </a:ext>
                </a:extLst>
              </p:cNvPr>
              <p:cNvSpPr txBox="1"/>
              <p:nvPr/>
            </p:nvSpPr>
            <p:spPr>
              <a:xfrm>
                <a:off x="2259935" y="5600180"/>
                <a:ext cx="767212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[Figure]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PM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2.5</m:t>
                        </m:r>
                      </m:sub>
                    </m:sSub>
                  </m:oMath>
                </a14:m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comparison between Nagoya Univ #1 and #2 data</a:t>
                </a:r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(2019/11/18</a:t>
                </a:r>
                <a:r>
                  <a:rPr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0:00 </a:t>
                </a:r>
                <a:r>
                  <a:rPr kumimoji="1"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ー </a:t>
                </a:r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2019/12/2 24:00) at Chiba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university(35.625N, 140,104E, 60.0m </a:t>
                </a:r>
                <a:r>
                  <a:rPr lang="en-US" altLang="ja-JP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asl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Nagoya Univ #1 : SKYNET data published on the website, Nagoya Univ #2 : Data from the instrument installed recently</a:t>
                </a:r>
                <a:endParaRPr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kumimoji="1"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DD5872D-1A7E-4545-9539-29DFA7BA4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935" y="5600180"/>
                <a:ext cx="7672126" cy="1477328"/>
              </a:xfrm>
              <a:prstGeom prst="rect">
                <a:avLst/>
              </a:prstGeom>
              <a:blipFill>
                <a:blip r:embed="rId2"/>
                <a:stretch>
                  <a:fillRect l="-715" t="-24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図 13">
            <a:extLst>
              <a:ext uri="{FF2B5EF4-FFF2-40B4-BE49-F238E27FC236}">
                <a16:creationId xmlns:a16="http://schemas.microsoft.com/office/drawing/2014/main" id="{35C40F5A-4CC2-47ED-B0CB-A66C34920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6315" y="0"/>
            <a:ext cx="8519366" cy="567957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ECD7945-9BFD-4F01-BBE8-ACCF6EE9B527}"/>
              </a:ext>
            </a:extLst>
          </p:cNvPr>
          <p:cNvSpPr txBox="1"/>
          <p:nvPr/>
        </p:nvSpPr>
        <p:spPr>
          <a:xfrm>
            <a:off x="0" y="0"/>
            <a:ext cx="946597" cy="77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Arial" panose="020B0604020202020204" pitchFamily="34" charset="0"/>
                <a:cs typeface="Arial" panose="020B0604020202020204" pitchFamily="34" charset="0"/>
              </a:rPr>
              <a:t>Ⅳ</a:t>
            </a:r>
            <a:endParaRPr kumimoji="1" lang="ja-JP" alt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049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DD5872D-1A7E-4545-9539-29DFA7BA4745}"/>
                  </a:ext>
                </a:extLst>
              </p:cNvPr>
              <p:cNvSpPr txBox="1"/>
              <p:nvPr/>
            </p:nvSpPr>
            <p:spPr>
              <a:xfrm>
                <a:off x="2259936" y="5677453"/>
                <a:ext cx="767212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[Figure] </a:t>
                </a:r>
                <a:r>
                  <a:rPr kumimoji="1" lang="en-US" altLang="ja-JP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Conparison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PM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2.5</m:t>
                        </m:r>
                      </m:sub>
                    </m:sSub>
                  </m:oMath>
                </a14:m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 and Black Carbon data</a:t>
                </a:r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( 2019/11/18</a:t>
                </a:r>
                <a:r>
                  <a:rPr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0:00 </a:t>
                </a:r>
                <a:r>
                  <a:rPr kumimoji="1"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ー </a:t>
                </a:r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2019/12/2 24:00) at Chiba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university(35.625N, 140,104E, 60.0m </a:t>
                </a:r>
                <a:r>
                  <a:rPr lang="en-US" altLang="ja-JP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asl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kumimoji="1"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DD5872D-1A7E-4545-9539-29DFA7BA4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936" y="5677453"/>
                <a:ext cx="7672126" cy="923330"/>
              </a:xfrm>
              <a:prstGeom prst="rect">
                <a:avLst/>
              </a:prstGeom>
              <a:blipFill>
                <a:blip r:embed="rId2"/>
                <a:stretch>
                  <a:fillRect l="-715" t="-3289" b="-92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図 13">
            <a:extLst>
              <a:ext uri="{FF2B5EF4-FFF2-40B4-BE49-F238E27FC236}">
                <a16:creationId xmlns:a16="http://schemas.microsoft.com/office/drawing/2014/main" id="{35C40F5A-4CC2-47ED-B0CB-A66C34920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6316" y="0"/>
            <a:ext cx="8519364" cy="567957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3B93E75-EC90-4C91-9753-10A1D23D4445}"/>
              </a:ext>
            </a:extLst>
          </p:cNvPr>
          <p:cNvSpPr txBox="1"/>
          <p:nvPr/>
        </p:nvSpPr>
        <p:spPr>
          <a:xfrm>
            <a:off x="0" y="0"/>
            <a:ext cx="946597" cy="77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Arial" panose="020B0604020202020204" pitchFamily="34" charset="0"/>
                <a:cs typeface="Arial" panose="020B0604020202020204" pitchFamily="34" charset="0"/>
              </a:rPr>
              <a:t>Ⅴ</a:t>
            </a:r>
            <a:endParaRPr kumimoji="1" lang="ja-JP" alt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260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DD5872D-1A7E-4545-9539-29DFA7BA4745}"/>
                  </a:ext>
                </a:extLst>
              </p:cNvPr>
              <p:cNvSpPr txBox="1"/>
              <p:nvPr/>
            </p:nvSpPr>
            <p:spPr>
              <a:xfrm>
                <a:off x="2259936" y="5677453"/>
                <a:ext cx="767212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[Figure] </a:t>
                </a:r>
                <a:r>
                  <a:rPr kumimoji="1" lang="en-US" altLang="ja-JP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Conparison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PM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2.5</m:t>
                        </m:r>
                      </m:sub>
                    </m:sSub>
                  </m:oMath>
                </a14:m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 and Black Carbon data per hour</a:t>
                </a:r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( 2019/11/18</a:t>
                </a:r>
                <a:r>
                  <a:rPr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0:00 </a:t>
                </a:r>
                <a:r>
                  <a:rPr kumimoji="1"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ー </a:t>
                </a:r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2019/12/2 24:00) at Chiba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university(35.625N, 140,104E, 60.0m </a:t>
                </a:r>
                <a:r>
                  <a:rPr lang="en-US" altLang="ja-JP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asl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kumimoji="1"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DD5872D-1A7E-4545-9539-29DFA7BA4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936" y="5677453"/>
                <a:ext cx="7672126" cy="923330"/>
              </a:xfrm>
              <a:prstGeom prst="rect">
                <a:avLst/>
              </a:prstGeom>
              <a:blipFill>
                <a:blip r:embed="rId2"/>
                <a:stretch>
                  <a:fillRect l="-715" t="-3289" b="-92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図 13">
            <a:extLst>
              <a:ext uri="{FF2B5EF4-FFF2-40B4-BE49-F238E27FC236}">
                <a16:creationId xmlns:a16="http://schemas.microsoft.com/office/drawing/2014/main" id="{35C40F5A-4CC2-47ED-B0CB-A66C34920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6316" y="0"/>
            <a:ext cx="8519364" cy="5679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29EBC7-32B9-4605-A7E0-2EDC9B6F1706}"/>
                  </a:ext>
                </a:extLst>
              </p:cNvPr>
              <p:cNvSpPr txBox="1"/>
              <p:nvPr/>
            </p:nvSpPr>
            <p:spPr>
              <a:xfrm>
                <a:off x="0" y="0"/>
                <a:ext cx="301840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Ⅴ</a:t>
                </a:r>
                <a:endParaRPr kumimoji="1" lang="en-US" altLang="ja-JP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kumimoji="1" lang="en-US" altLang="ja-JP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BC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 sz="2800" b="1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PM</m:t>
                        </m:r>
                      </m:e>
                      <m:sub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</m:oMath>
                </a14:m>
                <a:endParaRPr lang="ja-JP" alt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29EBC7-32B9-4605-A7E0-2EDC9B6F1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3018409" cy="1200329"/>
              </a:xfrm>
              <a:prstGeom prst="rect">
                <a:avLst/>
              </a:prstGeom>
              <a:blipFill>
                <a:blip r:embed="rId4"/>
                <a:stretch>
                  <a:fillRect l="-8081" t="-12183" b="-131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0267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379</Words>
  <Application>Microsoft Office PowerPoint</Application>
  <PresentationFormat>ワイド画面</PresentationFormat>
  <Paragraphs>25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4" baseType="lpstr">
      <vt:lpstr>游ゴシック</vt:lpstr>
      <vt:lpstr>游ゴシック Light</vt:lpstr>
      <vt:lpstr>Arial</vt:lpstr>
      <vt:lpstr>Cambria Math</vt:lpstr>
      <vt:lpstr>Office テーマ</vt:lpstr>
      <vt:lpstr>Chiba Campaign 2019 November 18-December 2, 2019  ~〖"PM" 〗_2.5 and Black Carbon ~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大野 健</dc:creator>
  <cp:lastModifiedBy>大野 健</cp:lastModifiedBy>
  <cp:revision>41</cp:revision>
  <dcterms:created xsi:type="dcterms:W3CDTF">2019-11-19T08:11:15Z</dcterms:created>
  <dcterms:modified xsi:type="dcterms:W3CDTF">2019-12-01T02:44:33Z</dcterms:modified>
</cp:coreProperties>
</file>